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844"/>
  </p:normalViewPr>
  <p:slideViewPr>
    <p:cSldViewPr snapToGrid="0" snapToObjects="1">
      <p:cViewPr varScale="1">
        <p:scale>
          <a:sx n="143" d="100"/>
          <a:sy n="143" d="100"/>
        </p:scale>
        <p:origin x="21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97C9E-5A18-DC4B-AC7D-08F8E6505C63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4D996-860C-4B47-B041-278A95425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4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84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Vincent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joyce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8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33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4D996-860C-4B47-B041-278A95425B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5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Out&amp;About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Getting you things to do wherever you 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12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Eventful </a:t>
            </a:r>
            <a:r>
              <a:rPr lang="en-US" dirty="0" err="1" smtClean="0"/>
              <a:t>Api’s</a:t>
            </a:r>
            <a:r>
              <a:rPr lang="en-US" dirty="0" smtClean="0"/>
              <a:t> latitude and longitude does not match how </a:t>
            </a:r>
            <a:r>
              <a:rPr lang="en-US" dirty="0" err="1" smtClean="0"/>
              <a:t>ParkWhiz</a:t>
            </a:r>
            <a:r>
              <a:rPr lang="en-US" dirty="0" smtClean="0"/>
              <a:t> consume </a:t>
            </a:r>
            <a:r>
              <a:rPr lang="en-US" dirty="0" err="1" smtClean="0"/>
              <a:t>lat</a:t>
            </a:r>
            <a:r>
              <a:rPr lang="en-US" dirty="0" smtClean="0"/>
              <a:t>/long (Geocode)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Park Whiz </a:t>
            </a:r>
            <a:r>
              <a:rPr lang="en-US" dirty="0" err="1" smtClean="0"/>
              <a:t>Api</a:t>
            </a:r>
            <a:r>
              <a:rPr lang="en-US" dirty="0" smtClean="0"/>
              <a:t> does not work in small Cities. It returns empty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billing technology integrated.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data available if tickets are sold out.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available API that will show a nearby garage for an event.</a:t>
            </a:r>
          </a:p>
        </p:txBody>
      </p:sp>
    </p:spTree>
    <p:extLst>
      <p:ext uri="{BB962C8B-B14F-4D97-AF65-F5344CB8AC3E}">
        <p14:creationId xmlns:p14="http://schemas.microsoft.com/office/powerpoint/2010/main" val="1211558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Directions for 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Calculations of total prices.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Account logins so user can eventually save their events.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dirty="0" smtClean="0"/>
              <a:t>Transfer to mobile app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83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Lucida Handwriting" charset="0"/>
                <a:ea typeface="Lucida Handwriting" charset="0"/>
                <a:cs typeface="Lucida Handwriting" charset="0"/>
              </a:rPr>
              <a:t>That’s all folks!!!—team 5</a:t>
            </a:r>
            <a:endParaRPr lang="en-US" dirty="0">
              <a:solidFill>
                <a:srgbClr val="FF0000"/>
              </a:solidFill>
              <a:latin typeface="Lucida Handwriting" charset="0"/>
              <a:ea typeface="Lucida Handwriting" charset="0"/>
              <a:cs typeface="Lucida Handwriting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94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User Story: Ever felt this way before?</a:t>
            </a:r>
            <a:endParaRPr lang="en-US" dirty="0"/>
          </a:p>
        </p:txBody>
      </p:sp>
      <p:pic>
        <p:nvPicPr>
          <p:cNvPr id="3" name="subar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64193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1045450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Out &amp; About Concept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965" y="1846263"/>
            <a:ext cx="6794396" cy="4022725"/>
          </a:xfrm>
        </p:spPr>
      </p:pic>
    </p:spTree>
    <p:extLst>
      <p:ext uri="{BB962C8B-B14F-4D97-AF65-F5344CB8AC3E}">
        <p14:creationId xmlns:p14="http://schemas.microsoft.com/office/powerpoint/2010/main" val="96277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32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HTML/CSS snippet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validation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921" y="1846263"/>
            <a:ext cx="5184483" cy="4022725"/>
          </a:xfrm>
        </p:spPr>
      </p:pic>
    </p:spTree>
    <p:extLst>
      <p:ext uri="{BB962C8B-B14F-4D97-AF65-F5344CB8AC3E}">
        <p14:creationId xmlns:p14="http://schemas.microsoft.com/office/powerpoint/2010/main" val="130842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calls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18" y="1846263"/>
            <a:ext cx="6784890" cy="4022725"/>
          </a:xfrm>
        </p:spPr>
      </p:pic>
    </p:spTree>
    <p:extLst>
      <p:ext uri="{BB962C8B-B14F-4D97-AF65-F5344CB8AC3E}">
        <p14:creationId xmlns:p14="http://schemas.microsoft.com/office/powerpoint/2010/main" val="1786862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331" y="1846263"/>
            <a:ext cx="5893663" cy="4022725"/>
          </a:xfrm>
        </p:spPr>
      </p:pic>
    </p:spTree>
    <p:extLst>
      <p:ext uri="{BB962C8B-B14F-4D97-AF65-F5344CB8AC3E}">
        <p14:creationId xmlns:p14="http://schemas.microsoft.com/office/powerpoint/2010/main" val="1116373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766" y="1846263"/>
            <a:ext cx="6488794" cy="4022725"/>
          </a:xfrm>
        </p:spPr>
      </p:pic>
    </p:spTree>
    <p:extLst>
      <p:ext uri="{BB962C8B-B14F-4D97-AF65-F5344CB8AC3E}">
        <p14:creationId xmlns:p14="http://schemas.microsoft.com/office/powerpoint/2010/main" val="19138315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1319</TotalTime>
  <Words>128</Words>
  <Application>Microsoft Macintosh PowerPoint</Application>
  <PresentationFormat>Widescreen</PresentationFormat>
  <Paragraphs>30</Paragraphs>
  <Slides>12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Lucida Handwriting</vt:lpstr>
      <vt:lpstr>Retrospect</vt:lpstr>
      <vt:lpstr>Out&amp;About</vt:lpstr>
      <vt:lpstr>User Story: Ever felt this way before?</vt:lpstr>
      <vt:lpstr>Out &amp; About Concept</vt:lpstr>
      <vt:lpstr>App Demo</vt:lpstr>
      <vt:lpstr>HTML/CSS snippet</vt:lpstr>
      <vt:lpstr>User validation</vt:lpstr>
      <vt:lpstr>API calls</vt:lpstr>
      <vt:lpstr>Firebase</vt:lpstr>
      <vt:lpstr>Features</vt:lpstr>
      <vt:lpstr>Limitations</vt:lpstr>
      <vt:lpstr>Directions for future development</vt:lpstr>
      <vt:lpstr>That’s all folks!!!—team 5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Out&amp;About</dc:title>
  <dc:creator>Mary Ray</dc:creator>
  <cp:lastModifiedBy>Joyce Vina</cp:lastModifiedBy>
  <cp:revision>13</cp:revision>
  <dcterms:created xsi:type="dcterms:W3CDTF">2017-11-28T19:21:33Z</dcterms:created>
  <dcterms:modified xsi:type="dcterms:W3CDTF">2017-12-07T20:52:36Z</dcterms:modified>
</cp:coreProperties>
</file>

<file path=docProps/thumbnail.jpeg>
</file>